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59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68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389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6508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7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2350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4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02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12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96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43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6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3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7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1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7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6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093D2-D48A-4705-BF07-DBA265E963AC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09192E-EDC4-4877-9DB6-E6558D895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4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4EEA7-D1AB-42EF-BB7F-C0A76E7C3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0438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НОРМАТИВНЫЕ ДОКУМЕНТЫ</a:t>
            </a:r>
            <a:endParaRPr lang="ru-RU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33C8E-0780-4BB4-B4CA-E7BBAD314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76" y="904381"/>
            <a:ext cx="11446047" cy="58744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cap="al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РФ "Об образовании в Российской Федерации", </a:t>
            </a:r>
            <a:r>
              <a:rPr lang="ru-RU" sz="24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273-ФЗ | ст. 38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обучающихся. Форменная одежда и иное вещевое имущество (обмундирование) обучающихся.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Организации, осуществляющие образовательную деятельность,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вправе устанавливать требования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одежде обучающихся, в том числе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ее общему виду, цвету, фасону, видам одежды обучающихся, знакам отличия, и правила ее ношения, если иное не установлено настоящей статьей.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Государственные и муниципальные организации, осуществляющие образовательную деятельность по образовательным программам начального общего, основного общего и среднего общего образования,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устанавливают требования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одежде обучающихся в соответствии с типовыми требованиями, утвержденными уполномоченными органами государственной власти субъектов Российской Федерации.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УСТАВ МАОУ «СОШ» №4</a:t>
            </a:r>
          </a:p>
        </p:txBody>
      </p:sp>
    </p:spTree>
    <p:extLst>
      <p:ext uri="{BB962C8B-B14F-4D97-AF65-F5344CB8AC3E}">
        <p14:creationId xmlns:p14="http://schemas.microsoft.com/office/powerpoint/2010/main" val="719553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35166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Школьная форма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5-8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класс (мальчики)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Цвет тёмно-синий.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Парадная форма: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белая мужская (мальчиковая) сорочка длинный рукав, тёмно-синие классические  брюки, чёрные туфли, тёмно-синий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жилет, пиджак  или кардиган.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Повседневная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трикотажный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тёмно-синий жилет, кардиган, пиджак, классические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брюки того же цвета, мужская сорочка (рубашка)длинный рукав и короткий рукав, однотонных ,пастельных тонов разных цветов, жилет и галстук темно-синего цвета,  чёрные туфли. </a:t>
            </a:r>
            <a:endParaRPr lang="ru-RU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95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1" y="96288"/>
            <a:ext cx="3203941" cy="4805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r="14387"/>
          <a:stretch/>
        </p:blipFill>
        <p:spPr>
          <a:xfrm>
            <a:off x="9220200" y="393700"/>
            <a:ext cx="2971800" cy="6464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7" r="10545"/>
          <a:stretch/>
        </p:blipFill>
        <p:spPr>
          <a:xfrm>
            <a:off x="5820246" y="1493073"/>
            <a:ext cx="3138853" cy="5259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466" r="27031"/>
          <a:stretch/>
        </p:blipFill>
        <p:spPr>
          <a:xfrm>
            <a:off x="3333224" y="499207"/>
            <a:ext cx="2225921" cy="62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66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Школьная форма </a:t>
            </a:r>
            <a:r>
              <a:rPr lang="ru-RU" dirty="0" smtClean="0">
                <a:solidFill>
                  <a:schemeClr val="tx1"/>
                </a:solidFill>
              </a:rPr>
              <a:t>9-11 </a:t>
            </a:r>
            <a:r>
              <a:rPr lang="ru-RU" dirty="0">
                <a:solidFill>
                  <a:schemeClr val="tx1"/>
                </a:solidFill>
              </a:rPr>
              <a:t>класс (девочки)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Цвет </a:t>
            </a:r>
            <a:r>
              <a:rPr lang="ru-RU" dirty="0" smtClean="0">
                <a:solidFill>
                  <a:schemeClr val="tx1"/>
                </a:solidFill>
              </a:rPr>
              <a:t>черный.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9889066" cy="4443411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Парадная форма: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белая блуза рубашечного покроя длинный рукав, сарафан комбинированный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черный или платье,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колготы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телесные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туфли чёрные. 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Повседневная форма: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блуза рубашечного покроя (цвет разный однотонный пастельных тонов) длинный и короткий рукав, водолазка (пастельных тонов),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черные классические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брюки, юбка,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платье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колготы,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телесного или черного цвета без рисунка.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юбка длиной не выше 10 см от колен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10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07950"/>
            <a:ext cx="457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74" y="0"/>
            <a:ext cx="4870252" cy="7073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5126" y="666612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9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902" y="0"/>
            <a:ext cx="468409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01" y="711200"/>
            <a:ext cx="237827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0200"/>
            <a:ext cx="8596668" cy="16002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Школьная форма </a:t>
            </a:r>
            <a:r>
              <a:rPr lang="ru-RU" dirty="0" smtClean="0">
                <a:solidFill>
                  <a:schemeClr val="tx1"/>
                </a:solidFill>
              </a:rPr>
              <a:t>9-11 </a:t>
            </a:r>
            <a:r>
              <a:rPr lang="ru-RU" dirty="0">
                <a:solidFill>
                  <a:schemeClr val="tx1"/>
                </a:solidFill>
              </a:rPr>
              <a:t>класс (мальчики)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Цвет </a:t>
            </a:r>
            <a:r>
              <a:rPr lang="ru-RU" dirty="0" smtClean="0">
                <a:solidFill>
                  <a:schemeClr val="tx1"/>
                </a:solidFill>
              </a:rPr>
              <a:t>черный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400" y="1778000"/>
            <a:ext cx="8588202" cy="4949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Парадная форма: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белая мужская (мальчиковая) сорочка длинный рукав,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черные классические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брюки, чёрные туфли,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черный жилет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пиджак  или кардиган. </a:t>
            </a:r>
            <a:endPara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Повседневная форма: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трикотажный 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черный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жилет, кардиган, пиджак, классические брюки того же цвета, мужская сорочка (рубашка)длинный рукав и короткий рукав, однотонных ,пастельных тонов разных цветов, жилет и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галстук, 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чёрные туфли. </a:t>
            </a:r>
            <a:endParaRPr lang="ru-RU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357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72" y="0"/>
            <a:ext cx="456285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98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брючный костюм на старшеклассни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444500"/>
            <a:ext cx="5021065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268" y="165100"/>
            <a:ext cx="448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42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34" y="381000"/>
            <a:ext cx="8596668" cy="13208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Спортивная форма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4134" y="1473201"/>
            <a:ext cx="91905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Спортивная форма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всех уровней образования включает в себя: футболку с коротким рукавом, спортивные шорты, спортивный трико (костюм), кроссовки. Форма должна соответствовать погоде и месту проведения физкультурных занятий. Для участия в массовых спортивных мероприятиях рекомендуется приобретение головных уборов (кепи, бейсболки и пр.). спортивные костюмы надеваются только для уроков физической культуры и на время проведения спортивных праздников, соревнований. 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5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DEF97-4FE3-4957-BB72-CAE27F833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51"/>
            <a:ext cx="11471570" cy="139379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форма 1-4 класс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(девочки)</a:t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 тёмно-синий.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02222E-CB50-420D-94B8-432A29136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4" y="1186961"/>
            <a:ext cx="9892711" cy="51522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Парадная форма: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белая блуза рубашечного покроя длинный рукав, сарафан комбинированный синий верх с юбкой в складку, колготы белые или телесные, туфли </a:t>
            </a:r>
            <a:r>
              <a:rPr lang="ru-RU" sz="2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чёрные </a:t>
            </a:r>
            <a:r>
              <a:rPr lang="ru-RU" sz="26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(на низком ходу).</a:t>
            </a:r>
            <a:r>
              <a:rPr lang="ru-RU" sz="26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Повседневная форма:</a:t>
            </a:r>
            <a:r>
              <a:rPr lang="ru-RU" sz="2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блуза рубашечного покроя (цвет разный однотонный пастельных тонов) длинный и короткий рукав, водолазка (пастельных тонов), тёмно- синие классические  брюки, юбка, однобортный тёмно-синий жакет (приталенный силуэт,  отложной воротник, слегка расширенные рукава), колготы белого или  телесного цвета без рисунка.</a:t>
            </a: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юбка длиной не выше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см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колен.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0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708A62-EC5A-4011-A322-6D7E74161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95"/>
          <a:stretch/>
        </p:blipFill>
        <p:spPr>
          <a:xfrm>
            <a:off x="0" y="0"/>
            <a:ext cx="3631223" cy="635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AA93AF-0B20-4BDF-8F21-8DCA4A0F6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9"/>
          <a:stretch/>
        </p:blipFill>
        <p:spPr>
          <a:xfrm>
            <a:off x="7844290" y="87923"/>
            <a:ext cx="44532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C8D529-48AF-4431-A4E2-48D654AD7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18" y="773637"/>
            <a:ext cx="3948477" cy="5952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1475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68998-73D0-492D-8680-B8E99FFAF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5" y="254977"/>
            <a:ext cx="10257366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форма 1-4 класс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(мальчики)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 тёмно-синий.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A79DC9-24EE-41B5-8494-AC7568C8B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431" y="1930400"/>
            <a:ext cx="10842869" cy="464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Парадная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белая мужская (мальчиковая) сорочка длинный рукав, тёмно-синие классические  брюки, чёрные туфли,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тёмно-синий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трикотажный жилет. 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Повседневная </a:t>
            </a:r>
            <a:r>
              <a:rPr lang="ru-RU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тёмно-синий пиджак, классические брюки того же цвета, мужская сорочка (рубашка)длинный рукав и короткий рукав, однотонных ,пастельных тонов разных цветов, жилет и галстук темно-синего цвета,  чёрные туфли. </a:t>
            </a:r>
            <a:endParaRPr lang="ru-RU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304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9267" cy="580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911" r="10149"/>
          <a:stretch/>
        </p:blipFill>
        <p:spPr>
          <a:xfrm>
            <a:off x="4313278" y="0"/>
            <a:ext cx="38334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0107" t="11026" r="14314"/>
          <a:stretch/>
        </p:blipFill>
        <p:spPr>
          <a:xfrm>
            <a:off x="8590735" y="457199"/>
            <a:ext cx="3481753" cy="610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52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77" y="381000"/>
            <a:ext cx="9933425" cy="770792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Спортивная Форма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1015" y="1473201"/>
            <a:ext cx="10673861" cy="4529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СПОРТИВНАЯ ФОРМА - 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всех уровней образования включает в себя: футболку с коротким рукавом, спортивные шорты, спортивный трико (костюм), кроссовки. Форма должна соответствовать погоде и месту проведения физкультурных занятий. Для участия в массовых спортивных мероприятиях рекомендуется приобретение головных уборов (кепи, бейсболки и пр.). спортивные костюмы надеваются только для уроков физической культуры и на время проведения спортивных праздников, соревнований. </a:t>
            </a:r>
            <a:b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574866" cy="1320800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Школьная форма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5-8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класс (девочки)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Цвет тёмно-синий.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9965266" cy="4698999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Парадная форма: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белая блуза рубашечного покроя длинный рукав, сарафан комбинированный синий верх с юбкой в складку, колготы белые или телесные, туфли чёрные. 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Повседневная форма: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блуза рубашечного покроя (цвет разный однотонный пастельных тонов) длинный и короткий рукав, водолазка (пастельных тонов), тёмно- синие классические  брюки, юбка, однобортный тёмно-синий жакет (приталенный силуэт,  отложной воротник, слегка расширенные рукава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платье,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колготы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белого,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телесного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черного цвета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рисунка.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юбка длиной не выше 10 см от колен.</a:t>
            </a:r>
            <a:endParaRPr lang="ru-RU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9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65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8260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" cy="5483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4681" y="508108"/>
            <a:ext cx="2681287" cy="58417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968" y="0"/>
            <a:ext cx="5756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430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</TotalTime>
  <Words>329</Words>
  <Application>Microsoft Office PowerPoint</Application>
  <PresentationFormat>Широкоэкранный</PresentationFormat>
  <Paragraphs>29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 3</vt:lpstr>
      <vt:lpstr>Аспект</vt:lpstr>
      <vt:lpstr>НОРМАТИВНЫЕ ДОКУМЕНТЫ</vt:lpstr>
      <vt:lpstr>Школьная форма 1-4 класс (девочки) Цвет тёмно-синий.</vt:lpstr>
      <vt:lpstr>Презентация PowerPoint</vt:lpstr>
      <vt:lpstr>Школьная форма 1-4 класс (мальчики) Цвет тёмно-синий.</vt:lpstr>
      <vt:lpstr>Презентация PowerPoint</vt:lpstr>
      <vt:lpstr>Спортивная Форма</vt:lpstr>
      <vt:lpstr>Школьная форма 5-8 класс (девочки) Цвет тёмно-синий.</vt:lpstr>
      <vt:lpstr>Презентация PowerPoint</vt:lpstr>
      <vt:lpstr>Презентация PowerPoint</vt:lpstr>
      <vt:lpstr>Школьная форма 5-8 класс (мальчики) Цвет тёмно-синий.</vt:lpstr>
      <vt:lpstr>Презентация PowerPoint</vt:lpstr>
      <vt:lpstr>Школьная форма 9-11 класс (девочки) Цвет черный.</vt:lpstr>
      <vt:lpstr>Презентация PowerPoint</vt:lpstr>
      <vt:lpstr>Презентация PowerPoint</vt:lpstr>
      <vt:lpstr>Школьная форма 9-11 класс (мальчики) Цвет черный</vt:lpstr>
      <vt:lpstr>Презентация PowerPoint</vt:lpstr>
      <vt:lpstr>Презентация PowerPoint</vt:lpstr>
      <vt:lpstr>Спортивная форма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Нормативные документы</dc:title>
  <dc:creator>Агаджанова Лейла Ализадаевна</dc:creator>
  <cp:lastModifiedBy>Ларина Татьяна Юрьевна</cp:lastModifiedBy>
  <cp:revision>10</cp:revision>
  <dcterms:created xsi:type="dcterms:W3CDTF">2020-03-11T07:33:40Z</dcterms:created>
  <dcterms:modified xsi:type="dcterms:W3CDTF">2020-03-12T12:36:28Z</dcterms:modified>
</cp:coreProperties>
</file>