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0709" y="2090172"/>
            <a:ext cx="73825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Школьные комплекты 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</a:t>
            </a:r>
            <a:r>
              <a:rPr lang="ru-RU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девочки</a:t>
            </a:r>
            <a:endParaRPr lang="ru-RU" sz="6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1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21663"/>
            <a:ext cx="1864573" cy="2858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4149080"/>
            <a:ext cx="2471220" cy="2172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15" y="2310289"/>
            <a:ext cx="3294137" cy="4263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64005"/>
            <a:ext cx="1438116" cy="3492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08" y="142552"/>
            <a:ext cx="2824344" cy="19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8031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Школьный комплект </a:t>
            </a:r>
            <a:endParaRPr lang="ru-RU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мальчика</a:t>
            </a:r>
            <a:endParaRPr lang="ru-RU" sz="6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3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2016224" cy="34210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763293"/>
            <a:ext cx="4249280" cy="2127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321548"/>
            <a:ext cx="2091109" cy="3194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442" y="3789040"/>
            <a:ext cx="2609314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27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Наталья В. Анкудинова</cp:lastModifiedBy>
  <cp:revision>15</cp:revision>
  <dcterms:created xsi:type="dcterms:W3CDTF">2014-03-31T11:00:24Z</dcterms:created>
  <dcterms:modified xsi:type="dcterms:W3CDTF">2015-04-03T06:00:15Z</dcterms:modified>
</cp:coreProperties>
</file>